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2" r:id="rId4"/>
    <p:sldId id="270" r:id="rId5"/>
    <p:sldId id="271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12CA2-B53D-4858-A4A1-291956E6D858}" type="datetimeFigureOut">
              <a:rPr lang="en-US" smtClean="0"/>
              <a:t>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7F918-5A19-4587-AC17-E77ED045D9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Perspective Drawing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Also called </a:t>
            </a:r>
            <a:r>
              <a:rPr lang="en-US" i="1" dirty="0" smtClean="0">
                <a:solidFill>
                  <a:schemeClr val="bg1"/>
                </a:solidFill>
              </a:rPr>
              <a:t>Linear</a:t>
            </a:r>
            <a:r>
              <a:rPr lang="en-US" dirty="0" smtClean="0">
                <a:solidFill>
                  <a:schemeClr val="bg1"/>
                </a:solidFill>
              </a:rPr>
              <a:t> Perspective</a:t>
            </a:r>
          </a:p>
          <a:p>
            <a:pPr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Discovered during the Italian Renaissance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Uses lines to create feeling of depth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Uses a vanishing point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Makes artwork look 3-D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Math!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Began in Italy after the fall of Rome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1400-1600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Artists focused on showing human experience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Michelangelo – Leonardo </a:t>
            </a:r>
            <a:r>
              <a:rPr lang="en-US" sz="2800" dirty="0" err="1" smtClean="0">
                <a:solidFill>
                  <a:schemeClr val="bg1"/>
                </a:solidFill>
              </a:rPr>
              <a:t>da</a:t>
            </a:r>
            <a:r>
              <a:rPr lang="en-US" sz="2800" dirty="0" smtClean="0">
                <a:solidFill>
                  <a:schemeClr val="bg1"/>
                </a:solidFill>
              </a:rPr>
              <a:t> Vinci – Brunelleschi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Art, science and literature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Shakespeare, Galileo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9424" y="1600200"/>
            <a:ext cx="254690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242776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57200"/>
            <a:ext cx="25074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9697" y="3657600"/>
            <a:ext cx="2541503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Perspective Vocabulary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4114800"/>
            <a:ext cx="7391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343400" y="40386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57800" y="4876800"/>
            <a:ext cx="91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endCxn id="6" idx="6"/>
          </p:cNvCxnSpPr>
          <p:nvPr/>
        </p:nvCxnSpPr>
        <p:spPr>
          <a:xfrm rot="10800000">
            <a:off x="4495800" y="4114800"/>
            <a:ext cx="1676400" cy="76200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6" idx="6"/>
          </p:cNvCxnSpPr>
          <p:nvPr/>
        </p:nvCxnSpPr>
        <p:spPr>
          <a:xfrm rot="16200000" flipV="1">
            <a:off x="3771900" y="4838700"/>
            <a:ext cx="2209800" cy="76200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6" idx="6"/>
          </p:cNvCxnSpPr>
          <p:nvPr/>
        </p:nvCxnSpPr>
        <p:spPr>
          <a:xfrm rot="16200000" flipV="1">
            <a:off x="4495800" y="4114800"/>
            <a:ext cx="762000" cy="76200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71600" y="36692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Horizon 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8001" y="4876800"/>
            <a:ext cx="182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Orthogonal Lines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29625" y="5576835"/>
            <a:ext cx="182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Face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2400" y="3669268"/>
            <a:ext cx="182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Vanishing Point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1800" y="1600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Vertical  -  Horizontal  -  Parallel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2515394" y="1751806"/>
            <a:ext cx="762000" cy="158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090076" y="2234524"/>
            <a:ext cx="813036" cy="158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791994" y="1980406"/>
            <a:ext cx="762000" cy="158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6030642" y="1980406"/>
            <a:ext cx="762000" cy="1588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Student Examples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Looking into a room or hallway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23876"/>
            <a:ext cx="8216106" cy="580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contrast="27000"/>
          </a:blip>
          <a:srcRect/>
          <a:stretch>
            <a:fillRect/>
          </a:stretch>
        </p:blipFill>
        <p:spPr bwMode="auto">
          <a:xfrm>
            <a:off x="2209800" y="81000"/>
            <a:ext cx="4674023" cy="66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7" y="228600"/>
            <a:ext cx="8458907" cy="632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contrast="39000"/>
          </a:blip>
          <a:srcRect/>
          <a:stretch>
            <a:fillRect/>
          </a:stretch>
        </p:blipFill>
        <p:spPr bwMode="auto">
          <a:xfrm>
            <a:off x="343930" y="228599"/>
            <a:ext cx="8419070" cy="648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contrast="33000"/>
          </a:blip>
          <a:srcRect/>
          <a:stretch>
            <a:fillRect/>
          </a:stretch>
        </p:blipFill>
        <p:spPr bwMode="auto">
          <a:xfrm>
            <a:off x="380999" y="256646"/>
            <a:ext cx="8318381" cy="6296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00" y="304800"/>
            <a:ext cx="8432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599" y="201706"/>
            <a:ext cx="4798907" cy="635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197" y="110913"/>
            <a:ext cx="8487803" cy="65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lum bright="14000" contrast="33000"/>
          </a:blip>
          <a:srcRect/>
          <a:stretch>
            <a:fillRect/>
          </a:stretch>
        </p:blipFill>
        <p:spPr bwMode="auto">
          <a:xfrm>
            <a:off x="421771" y="304800"/>
            <a:ext cx="8341229" cy="627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lum bright="2000" contrast="26000"/>
          </a:blip>
          <a:srcRect/>
          <a:stretch>
            <a:fillRect/>
          </a:stretch>
        </p:blipFill>
        <p:spPr bwMode="auto">
          <a:xfrm>
            <a:off x="266526" y="762000"/>
            <a:ext cx="848792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lum bright="6000" contrast="67000"/>
          </a:blip>
          <a:srcRect/>
          <a:stretch>
            <a:fillRect/>
          </a:stretch>
        </p:blipFill>
        <p:spPr bwMode="auto">
          <a:xfrm>
            <a:off x="204715" y="381000"/>
            <a:ext cx="8734567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lum bright="-4000" contrast="-1000"/>
          </a:blip>
          <a:srcRect/>
          <a:stretch>
            <a:fillRect/>
          </a:stretch>
        </p:blipFill>
        <p:spPr bwMode="auto">
          <a:xfrm>
            <a:off x="383982" y="457200"/>
            <a:ext cx="8376034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81</Words>
  <Application>Microsoft Office PowerPoint</Application>
  <PresentationFormat>On-screen Show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Perspective Drawing </vt:lpstr>
      <vt:lpstr>Renaissance</vt:lpstr>
      <vt:lpstr>Slide 3</vt:lpstr>
      <vt:lpstr>Perspective Vocabulary</vt:lpstr>
      <vt:lpstr>Student Examples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</dc:creator>
  <cp:lastModifiedBy>you</cp:lastModifiedBy>
  <cp:revision>9</cp:revision>
  <dcterms:created xsi:type="dcterms:W3CDTF">2010-01-12T02:53:59Z</dcterms:created>
  <dcterms:modified xsi:type="dcterms:W3CDTF">2010-01-12T12:54:36Z</dcterms:modified>
</cp:coreProperties>
</file>